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3" autoAdjust="0"/>
    <p:restoredTop sz="94660"/>
  </p:normalViewPr>
  <p:slideViewPr>
    <p:cSldViewPr snapToGrid="0">
      <p:cViewPr>
        <p:scale>
          <a:sx n="33" d="100"/>
          <a:sy n="33" d="100"/>
        </p:scale>
        <p:origin x="3420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4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44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00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5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9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6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5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3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8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5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4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1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8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2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1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5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6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9000" contrast="-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98" y="73405"/>
            <a:ext cx="10417502" cy="65987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TRÀ VINH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783166" y="4074217"/>
            <a:ext cx="4071590" cy="122988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774498" y="2569650"/>
            <a:ext cx="10417502" cy="145969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3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774498" y="733281"/>
            <a:ext cx="10417502" cy="44733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 KỸ THUẬT VÀ CÔNG NGHỆ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74498" y="1178802"/>
            <a:ext cx="10417502" cy="4726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 MÔN CÔNG NGHỆ THÔNG TIN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74498" y="1651466"/>
            <a:ext cx="10466967" cy="91818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 TẬP ĐỒ ÁN CƠ SỞ NGÀNH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 KÌ I, NĂM HỌC 2024 - 2025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7404226" y="4074217"/>
            <a:ext cx="3911474" cy="2080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110122214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DA22TTA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0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497" y="2811019"/>
            <a:ext cx="4040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Giới thiệu môn học, tầm quan trọng của CSDL bao gồm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vai trò, và ứng dụng của CSDL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40348" y="2303813"/>
            <a:ext cx="5107623" cy="3856599"/>
            <a:chOff x="6526048" y="2943255"/>
            <a:chExt cx="5107623" cy="3671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048" y="2943255"/>
              <a:ext cx="5107623" cy="32908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424872" y="6234142"/>
              <a:ext cx="1309974" cy="38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5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497" y="2811019"/>
            <a:ext cx="4886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này tập trung vào mô hình thực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(EntityRelationship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ER), bao gồm các khái niệm như thực thể, thuộc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tính,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hệ, và cách biểu diễn chúng bằng sơ đồ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915149" y="2100263"/>
            <a:ext cx="4814889" cy="4314932"/>
            <a:chOff x="7443788" y="2228285"/>
            <a:chExt cx="4024311" cy="4187271"/>
          </a:xfrm>
        </p:grpSpPr>
        <p:sp>
          <p:nvSpPr>
            <p:cNvPr id="11" name="TextBox 10"/>
            <p:cNvSpPr txBox="1"/>
            <p:nvPr/>
          </p:nvSpPr>
          <p:spPr>
            <a:xfrm>
              <a:off x="8908500" y="6027284"/>
              <a:ext cx="1094884" cy="388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3788" y="2228285"/>
              <a:ext cx="4024311" cy="3836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93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3185" y="2811019"/>
            <a:ext cx="404051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mô hình dữ liệu quan hệ, các khái niệm như bảng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(relations), khóa (keys), thuộc tính (attributes),…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83197" y="2486757"/>
            <a:ext cx="5115410" cy="4133796"/>
            <a:chOff x="6611772" y="2262499"/>
            <a:chExt cx="5115410" cy="4133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772" y="2262499"/>
              <a:ext cx="5115410" cy="369099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514489" y="5996185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5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3185" y="2811019"/>
            <a:ext cx="404051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983248" y="2237913"/>
            <a:ext cx="4669155" cy="4399847"/>
            <a:chOff x="6583196" y="1946546"/>
            <a:chExt cx="5115410" cy="46921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3196" y="1946546"/>
              <a:ext cx="5115410" cy="424909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423314" y="6211968"/>
              <a:ext cx="1435175" cy="426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61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497" y="2811019"/>
            <a:ext cx="47406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này đi sâu vào các phụ thuộc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ràng buộc toàn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vẹn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vai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trọng trong việc đảm bảo tính chính xác và toàn vẹn của dữ liệu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sở dữ liệu quan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983248" y="2701853"/>
            <a:ext cx="4669155" cy="3648135"/>
            <a:chOff x="6983247" y="2606111"/>
            <a:chExt cx="4669155" cy="36481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247" y="2606111"/>
              <a:ext cx="4669155" cy="32480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662837" y="5854136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8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498" y="2811019"/>
            <a:ext cx="398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này tập trung vào quá trình chuẩn hóa CSDL, khóa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lược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quan hệ và dạng chuẩn của lược đồ quan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2207013"/>
            <a:ext cx="4737254" cy="3895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62838" y="6075218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84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nội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dung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mỗi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chương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4496" y="2771522"/>
            <a:ext cx="4369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này giới thiệu ngôn ngữ SQL. Bao gồm cú pháp cơ bản,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lệnh như SELECT, INSERT,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UPDATE,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các câu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 JOIN và GROUP BY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15149" y="2811019"/>
            <a:ext cx="4737255" cy="3335436"/>
            <a:chOff x="6915148" y="3071813"/>
            <a:chExt cx="4737255" cy="3335436"/>
          </a:xfrm>
        </p:grpSpPr>
        <p:sp>
          <p:nvSpPr>
            <p:cNvPr id="13" name="TextBox 12"/>
            <p:cNvSpPr txBox="1"/>
            <p:nvPr/>
          </p:nvSpPr>
          <p:spPr>
            <a:xfrm>
              <a:off x="8628788" y="6007139"/>
              <a:ext cx="1309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5148" y="3071813"/>
              <a:ext cx="4737255" cy="2874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60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NGHIÊN CỨU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Kết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quả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đạt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được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3397" y="3630853"/>
            <a:ext cx="41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360" y="2089442"/>
            <a:ext cx="3028432" cy="428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NGHIÊN CỨU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Đánh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giá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8100" y="2664428"/>
            <a:ext cx="108838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6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NGHIÊN CỨU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Đánh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giá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8100" y="2664428"/>
            <a:ext cx="108838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83166" y="15532"/>
            <a:ext cx="9408834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/>
          <p:nvPr/>
        </p:nvSpPr>
        <p:spPr>
          <a:xfrm>
            <a:off x="1774498" y="1139946"/>
            <a:ext cx="4654877" cy="7541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Lý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do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chọn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đề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tài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2752708"/>
            <a:ext cx="4900613" cy="26241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12" y="2752708"/>
            <a:ext cx="4900613" cy="26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4498" y="2664428"/>
            <a:ext cx="9439602" cy="25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iếp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tục tìm hiểu và khai thác thêm các tính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LaTeX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để tối ưu hóa tài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ải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tiến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hướng dễ sử dụng hơn cho người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/>
              <a:t/>
            </a:r>
            <a:br>
              <a:rPr lang="vi-VN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3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19075"/>
            <a:ext cx="11377766" cy="6369281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-88803" y="-35592"/>
            <a:ext cx="12280803" cy="689359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383520" y="4889707"/>
                </a:moveTo>
                <a:lnTo>
                  <a:pt x="10383520" y="4930393"/>
                </a:lnTo>
                <a:lnTo>
                  <a:pt x="10430862" y="4930393"/>
                </a:lnTo>
                <a:lnTo>
                  <a:pt x="10430862" y="4889707"/>
                </a:lnTo>
                <a:close/>
                <a:moveTo>
                  <a:pt x="5996795" y="4772421"/>
                </a:moveTo>
                <a:cubicBezTo>
                  <a:pt x="5999489" y="4806321"/>
                  <a:pt x="6002173" y="4834785"/>
                  <a:pt x="6004848" y="4857812"/>
                </a:cubicBezTo>
                <a:lnTo>
                  <a:pt x="5986649" y="4857812"/>
                </a:lnTo>
                <a:cubicBezTo>
                  <a:pt x="5988028" y="4839814"/>
                  <a:pt x="5991410" y="4811351"/>
                  <a:pt x="5996795" y="4772421"/>
                </a:cubicBezTo>
                <a:close/>
                <a:moveTo>
                  <a:pt x="4606145" y="4772421"/>
                </a:moveTo>
                <a:cubicBezTo>
                  <a:pt x="4608839" y="4806321"/>
                  <a:pt x="4611523" y="4834785"/>
                  <a:pt x="4614198" y="4857812"/>
                </a:cubicBezTo>
                <a:lnTo>
                  <a:pt x="4595999" y="4857812"/>
                </a:lnTo>
                <a:cubicBezTo>
                  <a:pt x="4597378" y="4839814"/>
                  <a:pt x="4600760" y="4811351"/>
                  <a:pt x="4606145" y="4772421"/>
                </a:cubicBezTo>
                <a:close/>
                <a:moveTo>
                  <a:pt x="1746197" y="4761873"/>
                </a:moveTo>
                <a:cubicBezTo>
                  <a:pt x="1751973" y="4761873"/>
                  <a:pt x="1755908" y="4762480"/>
                  <a:pt x="1758001" y="4763694"/>
                </a:cubicBezTo>
                <a:cubicBezTo>
                  <a:pt x="1760094" y="4764908"/>
                  <a:pt x="1761433" y="4766813"/>
                  <a:pt x="1762019" y="4769408"/>
                </a:cubicBezTo>
                <a:cubicBezTo>
                  <a:pt x="1762605" y="4772003"/>
                  <a:pt x="1762898" y="4777905"/>
                  <a:pt x="1762898" y="4787114"/>
                </a:cubicBezTo>
                <a:lnTo>
                  <a:pt x="1762898" y="4866099"/>
                </a:lnTo>
                <a:cubicBezTo>
                  <a:pt x="1762898" y="4879661"/>
                  <a:pt x="1762019" y="4887970"/>
                  <a:pt x="1760261" y="4891026"/>
                </a:cubicBezTo>
                <a:cubicBezTo>
                  <a:pt x="1758503" y="4894082"/>
                  <a:pt x="1753815" y="4895609"/>
                  <a:pt x="1746197" y="4895609"/>
                </a:cubicBezTo>
                <a:close/>
                <a:moveTo>
                  <a:pt x="9449428" y="4757227"/>
                </a:moveTo>
                <a:cubicBezTo>
                  <a:pt x="9452693" y="4757227"/>
                  <a:pt x="9454849" y="4758546"/>
                  <a:pt x="9455895" y="4761183"/>
                </a:cubicBezTo>
                <a:cubicBezTo>
                  <a:pt x="9456942" y="4763820"/>
                  <a:pt x="9457465" y="4769868"/>
                  <a:pt x="9457465" y="4779328"/>
                </a:cubicBezTo>
                <a:lnTo>
                  <a:pt x="9457465" y="4872755"/>
                </a:lnTo>
                <a:cubicBezTo>
                  <a:pt x="9457465" y="4884726"/>
                  <a:pt x="9456963" y="4892303"/>
                  <a:pt x="9455958" y="4895484"/>
                </a:cubicBezTo>
                <a:cubicBezTo>
                  <a:pt x="9454954" y="4898665"/>
                  <a:pt x="9452652" y="4900256"/>
                  <a:pt x="9449052" y="4900256"/>
                </a:cubicBezTo>
                <a:cubicBezTo>
                  <a:pt x="9445536" y="4900256"/>
                  <a:pt x="9443296" y="4898874"/>
                  <a:pt x="9442334" y="4896112"/>
                </a:cubicBezTo>
                <a:cubicBezTo>
                  <a:pt x="9441371" y="4893349"/>
                  <a:pt x="9440889" y="4886066"/>
                  <a:pt x="9440889" y="4874262"/>
                </a:cubicBezTo>
                <a:lnTo>
                  <a:pt x="9440889" y="4779328"/>
                </a:lnTo>
                <a:cubicBezTo>
                  <a:pt x="9440889" y="4768864"/>
                  <a:pt x="9441622" y="4762564"/>
                  <a:pt x="9443087" y="4760429"/>
                </a:cubicBezTo>
                <a:cubicBezTo>
                  <a:pt x="9444552" y="4758294"/>
                  <a:pt x="9446666" y="4757227"/>
                  <a:pt x="9449428" y="4757227"/>
                </a:cubicBezTo>
                <a:close/>
                <a:moveTo>
                  <a:pt x="7411079" y="4757227"/>
                </a:moveTo>
                <a:cubicBezTo>
                  <a:pt x="7414344" y="4757227"/>
                  <a:pt x="7416499" y="4758546"/>
                  <a:pt x="7417546" y="4761183"/>
                </a:cubicBezTo>
                <a:cubicBezTo>
                  <a:pt x="7418592" y="4763820"/>
                  <a:pt x="7419115" y="4769868"/>
                  <a:pt x="7419115" y="4779328"/>
                </a:cubicBezTo>
                <a:lnTo>
                  <a:pt x="7419115" y="4872755"/>
                </a:lnTo>
                <a:cubicBezTo>
                  <a:pt x="7419115" y="4884726"/>
                  <a:pt x="7418613" y="4892303"/>
                  <a:pt x="7417609" y="4895484"/>
                </a:cubicBezTo>
                <a:cubicBezTo>
                  <a:pt x="7416604" y="4898665"/>
                  <a:pt x="7414302" y="4900256"/>
                  <a:pt x="7410702" y="4900256"/>
                </a:cubicBezTo>
                <a:cubicBezTo>
                  <a:pt x="7407186" y="4900256"/>
                  <a:pt x="7404947" y="4898874"/>
                  <a:pt x="7403984" y="4896112"/>
                </a:cubicBezTo>
                <a:cubicBezTo>
                  <a:pt x="7403021" y="4893349"/>
                  <a:pt x="7402540" y="4886066"/>
                  <a:pt x="7402540" y="4874262"/>
                </a:cubicBezTo>
                <a:lnTo>
                  <a:pt x="7402540" y="4779328"/>
                </a:lnTo>
                <a:cubicBezTo>
                  <a:pt x="7402540" y="4768864"/>
                  <a:pt x="7403272" y="4762564"/>
                  <a:pt x="7404737" y="4760429"/>
                </a:cubicBezTo>
                <a:cubicBezTo>
                  <a:pt x="7406202" y="4758294"/>
                  <a:pt x="7408316" y="4757227"/>
                  <a:pt x="7411079" y="4757227"/>
                </a:cubicBezTo>
                <a:close/>
                <a:moveTo>
                  <a:pt x="3172454" y="4757227"/>
                </a:moveTo>
                <a:cubicBezTo>
                  <a:pt x="3175718" y="4757227"/>
                  <a:pt x="3177875" y="4758546"/>
                  <a:pt x="3178921" y="4761183"/>
                </a:cubicBezTo>
                <a:cubicBezTo>
                  <a:pt x="3179967" y="4763820"/>
                  <a:pt x="3180491" y="4769868"/>
                  <a:pt x="3180491" y="4779328"/>
                </a:cubicBezTo>
                <a:lnTo>
                  <a:pt x="3180491" y="4872755"/>
                </a:lnTo>
                <a:cubicBezTo>
                  <a:pt x="3180491" y="4884726"/>
                  <a:pt x="3179988" y="4892303"/>
                  <a:pt x="3178984" y="4895484"/>
                </a:cubicBezTo>
                <a:cubicBezTo>
                  <a:pt x="3177979" y="4898665"/>
                  <a:pt x="3175677" y="4900256"/>
                  <a:pt x="3172077" y="4900256"/>
                </a:cubicBezTo>
                <a:cubicBezTo>
                  <a:pt x="3168561" y="4900256"/>
                  <a:pt x="3166322" y="4898874"/>
                  <a:pt x="3165359" y="4896112"/>
                </a:cubicBezTo>
                <a:cubicBezTo>
                  <a:pt x="3164396" y="4893349"/>
                  <a:pt x="3163915" y="4886066"/>
                  <a:pt x="3163915" y="4874262"/>
                </a:cubicBezTo>
                <a:lnTo>
                  <a:pt x="3163915" y="4779328"/>
                </a:lnTo>
                <a:cubicBezTo>
                  <a:pt x="3163915" y="4768864"/>
                  <a:pt x="3164648" y="4762564"/>
                  <a:pt x="3166113" y="4760429"/>
                </a:cubicBezTo>
                <a:cubicBezTo>
                  <a:pt x="3167577" y="4758294"/>
                  <a:pt x="3169691" y="4757227"/>
                  <a:pt x="3172454" y="4757227"/>
                </a:cubicBezTo>
                <a:close/>
                <a:moveTo>
                  <a:pt x="2115179" y="4757227"/>
                </a:moveTo>
                <a:cubicBezTo>
                  <a:pt x="2118444" y="4757227"/>
                  <a:pt x="2120600" y="4758546"/>
                  <a:pt x="2121646" y="4761183"/>
                </a:cubicBezTo>
                <a:cubicBezTo>
                  <a:pt x="2122692" y="4763820"/>
                  <a:pt x="2123215" y="4769868"/>
                  <a:pt x="2123215" y="4779328"/>
                </a:cubicBezTo>
                <a:lnTo>
                  <a:pt x="2123215" y="4872755"/>
                </a:lnTo>
                <a:cubicBezTo>
                  <a:pt x="2123215" y="4884726"/>
                  <a:pt x="2122713" y="4892303"/>
                  <a:pt x="2121709" y="4895484"/>
                </a:cubicBezTo>
                <a:cubicBezTo>
                  <a:pt x="2120704" y="4898665"/>
                  <a:pt x="2118402" y="4900256"/>
                  <a:pt x="2114802" y="4900256"/>
                </a:cubicBezTo>
                <a:cubicBezTo>
                  <a:pt x="2111286" y="4900256"/>
                  <a:pt x="2109047" y="4898874"/>
                  <a:pt x="2108084" y="4896112"/>
                </a:cubicBezTo>
                <a:cubicBezTo>
                  <a:pt x="2107121" y="4893349"/>
                  <a:pt x="2106640" y="4886066"/>
                  <a:pt x="2106640" y="4874262"/>
                </a:cubicBezTo>
                <a:lnTo>
                  <a:pt x="2106640" y="4779328"/>
                </a:lnTo>
                <a:cubicBezTo>
                  <a:pt x="2106640" y="4768864"/>
                  <a:pt x="2107372" y="4762564"/>
                  <a:pt x="2108838" y="4760429"/>
                </a:cubicBezTo>
                <a:cubicBezTo>
                  <a:pt x="2110303" y="4758294"/>
                  <a:pt x="2112417" y="4757227"/>
                  <a:pt x="2115179" y="4757227"/>
                </a:cubicBezTo>
                <a:close/>
                <a:moveTo>
                  <a:pt x="9751480" y="4727089"/>
                </a:moveTo>
                <a:lnTo>
                  <a:pt x="9751480" y="4930393"/>
                </a:lnTo>
                <a:lnTo>
                  <a:pt x="9795682" y="4930393"/>
                </a:lnTo>
                <a:lnTo>
                  <a:pt x="9795682" y="4837971"/>
                </a:lnTo>
                <a:lnTo>
                  <a:pt x="9823182" y="4930393"/>
                </a:lnTo>
                <a:lnTo>
                  <a:pt x="9869519" y="4930393"/>
                </a:lnTo>
                <a:lnTo>
                  <a:pt x="9869519" y="4727089"/>
                </a:lnTo>
                <a:lnTo>
                  <a:pt x="9825317" y="4727089"/>
                </a:lnTo>
                <a:lnTo>
                  <a:pt x="9825317" y="4818633"/>
                </a:lnTo>
                <a:lnTo>
                  <a:pt x="9795682" y="4727089"/>
                </a:lnTo>
                <a:close/>
                <a:moveTo>
                  <a:pt x="9094255" y="4727089"/>
                </a:moveTo>
                <a:lnTo>
                  <a:pt x="9094255" y="4930393"/>
                </a:lnTo>
                <a:lnTo>
                  <a:pt x="9147122" y="4930393"/>
                </a:lnTo>
                <a:lnTo>
                  <a:pt x="9147122" y="4727089"/>
                </a:lnTo>
                <a:close/>
                <a:moveTo>
                  <a:pt x="8751838" y="4727089"/>
                </a:moveTo>
                <a:lnTo>
                  <a:pt x="8751838" y="4767775"/>
                </a:lnTo>
                <a:lnTo>
                  <a:pt x="8783106" y="4767775"/>
                </a:lnTo>
                <a:lnTo>
                  <a:pt x="8783106" y="4930393"/>
                </a:lnTo>
                <a:lnTo>
                  <a:pt x="8835973" y="4930393"/>
                </a:lnTo>
                <a:lnTo>
                  <a:pt x="8835973" y="4767775"/>
                </a:lnTo>
                <a:lnTo>
                  <a:pt x="8867366" y="4767775"/>
                </a:lnTo>
                <a:lnTo>
                  <a:pt x="8867366" y="4727089"/>
                </a:lnTo>
                <a:close/>
                <a:moveTo>
                  <a:pt x="8075080" y="4727089"/>
                </a:moveTo>
                <a:lnTo>
                  <a:pt x="8075080" y="4930393"/>
                </a:lnTo>
                <a:lnTo>
                  <a:pt x="8166749" y="4930393"/>
                </a:lnTo>
                <a:lnTo>
                  <a:pt x="8166749" y="4889707"/>
                </a:lnTo>
                <a:lnTo>
                  <a:pt x="8127947" y="4889707"/>
                </a:lnTo>
                <a:lnTo>
                  <a:pt x="8127947" y="4845003"/>
                </a:lnTo>
                <a:lnTo>
                  <a:pt x="8160972" y="4845003"/>
                </a:lnTo>
                <a:lnTo>
                  <a:pt x="8160972" y="4806326"/>
                </a:lnTo>
                <a:lnTo>
                  <a:pt x="8127947" y="4806326"/>
                </a:lnTo>
                <a:lnTo>
                  <a:pt x="8127947" y="4767775"/>
                </a:lnTo>
                <a:lnTo>
                  <a:pt x="8163233" y="4767775"/>
                </a:lnTo>
                <a:lnTo>
                  <a:pt x="8163233" y="4727089"/>
                </a:lnTo>
                <a:close/>
                <a:moveTo>
                  <a:pt x="7712377" y="4727089"/>
                </a:moveTo>
                <a:lnTo>
                  <a:pt x="7712377" y="4847389"/>
                </a:lnTo>
                <a:cubicBezTo>
                  <a:pt x="7712377" y="4870327"/>
                  <a:pt x="7712795" y="4885375"/>
                  <a:pt x="7713632" y="4892533"/>
                </a:cubicBezTo>
                <a:cubicBezTo>
                  <a:pt x="7714469" y="4899690"/>
                  <a:pt x="7717190" y="4906492"/>
                  <a:pt x="7721795" y="4912938"/>
                </a:cubicBezTo>
                <a:cubicBezTo>
                  <a:pt x="7726399" y="4919385"/>
                  <a:pt x="7733347" y="4924617"/>
                  <a:pt x="7742640" y="4928635"/>
                </a:cubicBezTo>
                <a:cubicBezTo>
                  <a:pt x="7751932" y="4932654"/>
                  <a:pt x="7762648" y="4934663"/>
                  <a:pt x="7774787" y="4934663"/>
                </a:cubicBezTo>
                <a:cubicBezTo>
                  <a:pt x="7785754" y="4934663"/>
                  <a:pt x="7795276" y="4932967"/>
                  <a:pt x="7803355" y="4929577"/>
                </a:cubicBezTo>
                <a:cubicBezTo>
                  <a:pt x="7811433" y="4926187"/>
                  <a:pt x="7817942" y="4921205"/>
                  <a:pt x="7822881" y="4914634"/>
                </a:cubicBezTo>
                <a:cubicBezTo>
                  <a:pt x="7827821" y="4908062"/>
                  <a:pt x="7830793" y="4901658"/>
                  <a:pt x="7831797" y="4895421"/>
                </a:cubicBezTo>
                <a:cubicBezTo>
                  <a:pt x="7832802" y="4889184"/>
                  <a:pt x="7833304" y="4878364"/>
                  <a:pt x="7833304" y="4862960"/>
                </a:cubicBezTo>
                <a:lnTo>
                  <a:pt x="7833304" y="4727089"/>
                </a:lnTo>
                <a:lnTo>
                  <a:pt x="7780438" y="4727089"/>
                </a:lnTo>
                <a:lnTo>
                  <a:pt x="7780438" y="4876899"/>
                </a:lnTo>
                <a:cubicBezTo>
                  <a:pt x="7780438" y="4887028"/>
                  <a:pt x="7779956" y="4893454"/>
                  <a:pt x="7778993" y="4896174"/>
                </a:cubicBezTo>
                <a:cubicBezTo>
                  <a:pt x="7778031" y="4898895"/>
                  <a:pt x="7775875" y="4900256"/>
                  <a:pt x="7772526" y="4900256"/>
                </a:cubicBezTo>
                <a:cubicBezTo>
                  <a:pt x="7769596" y="4900256"/>
                  <a:pt x="7767650" y="4899021"/>
                  <a:pt x="7766687" y="4896551"/>
                </a:cubicBezTo>
                <a:cubicBezTo>
                  <a:pt x="7765724" y="4894082"/>
                  <a:pt x="7765243" y="4888410"/>
                  <a:pt x="7765243" y="4879536"/>
                </a:cubicBezTo>
                <a:lnTo>
                  <a:pt x="7765243" y="4727089"/>
                </a:lnTo>
                <a:close/>
                <a:moveTo>
                  <a:pt x="6643800" y="4727089"/>
                </a:moveTo>
                <a:lnTo>
                  <a:pt x="6680970" y="4856807"/>
                </a:lnTo>
                <a:lnTo>
                  <a:pt x="6680970" y="4930393"/>
                </a:lnTo>
                <a:lnTo>
                  <a:pt x="6729944" y="4930393"/>
                </a:lnTo>
                <a:lnTo>
                  <a:pt x="6729944" y="4856807"/>
                </a:lnTo>
                <a:lnTo>
                  <a:pt x="6768495" y="4727089"/>
                </a:lnTo>
                <a:lnTo>
                  <a:pt x="6719929" y="4727089"/>
                </a:lnTo>
                <a:cubicBezTo>
                  <a:pt x="6713043" y="4758809"/>
                  <a:pt x="6708136" y="4785514"/>
                  <a:pt x="6705206" y="4807205"/>
                </a:cubicBezTo>
                <a:cubicBezTo>
                  <a:pt x="6704235" y="4793477"/>
                  <a:pt x="6699955" y="4766772"/>
                  <a:pt x="6692366" y="4727089"/>
                </a:cubicBezTo>
                <a:close/>
                <a:moveTo>
                  <a:pt x="6293905" y="4727089"/>
                </a:moveTo>
                <a:lnTo>
                  <a:pt x="6293905" y="4930393"/>
                </a:lnTo>
                <a:lnTo>
                  <a:pt x="6338107" y="4930393"/>
                </a:lnTo>
                <a:lnTo>
                  <a:pt x="6338107" y="4837971"/>
                </a:lnTo>
                <a:lnTo>
                  <a:pt x="6365608" y="4930393"/>
                </a:lnTo>
                <a:lnTo>
                  <a:pt x="6411944" y="4930393"/>
                </a:lnTo>
                <a:lnTo>
                  <a:pt x="6411944" y="4727089"/>
                </a:lnTo>
                <a:lnTo>
                  <a:pt x="6367742" y="4727089"/>
                </a:lnTo>
                <a:lnTo>
                  <a:pt x="6367742" y="4818633"/>
                </a:lnTo>
                <a:lnTo>
                  <a:pt x="6338107" y="4727089"/>
                </a:lnTo>
                <a:close/>
                <a:moveTo>
                  <a:pt x="5956455" y="4727089"/>
                </a:moveTo>
                <a:lnTo>
                  <a:pt x="5929488" y="4930393"/>
                </a:lnTo>
                <a:lnTo>
                  <a:pt x="5984144" y="4930393"/>
                </a:lnTo>
                <a:lnTo>
                  <a:pt x="5987322" y="4893851"/>
                </a:lnTo>
                <a:lnTo>
                  <a:pt x="6006232" y="4893851"/>
                </a:lnTo>
                <a:lnTo>
                  <a:pt x="6009071" y="4930393"/>
                </a:lnTo>
                <a:lnTo>
                  <a:pt x="6063098" y="4930393"/>
                </a:lnTo>
                <a:lnTo>
                  <a:pt x="6032866" y="4727089"/>
                </a:lnTo>
                <a:close/>
                <a:moveTo>
                  <a:pt x="5265205" y="4727089"/>
                </a:moveTo>
                <a:lnTo>
                  <a:pt x="5265205" y="4930393"/>
                </a:lnTo>
                <a:lnTo>
                  <a:pt x="5356874" y="4930393"/>
                </a:lnTo>
                <a:lnTo>
                  <a:pt x="5356874" y="4889707"/>
                </a:lnTo>
                <a:lnTo>
                  <a:pt x="5318072" y="4889707"/>
                </a:lnTo>
                <a:lnTo>
                  <a:pt x="5318072" y="4845003"/>
                </a:lnTo>
                <a:lnTo>
                  <a:pt x="5351097" y="4845003"/>
                </a:lnTo>
                <a:lnTo>
                  <a:pt x="5351097" y="4806326"/>
                </a:lnTo>
                <a:lnTo>
                  <a:pt x="5318072" y="4806326"/>
                </a:lnTo>
                <a:lnTo>
                  <a:pt x="5318072" y="4767775"/>
                </a:lnTo>
                <a:lnTo>
                  <a:pt x="5353358" y="4767775"/>
                </a:lnTo>
                <a:lnTo>
                  <a:pt x="5353358" y="4727089"/>
                </a:lnTo>
                <a:close/>
                <a:moveTo>
                  <a:pt x="4891200" y="4727089"/>
                </a:moveTo>
                <a:lnTo>
                  <a:pt x="4921746" y="4930393"/>
                </a:lnTo>
                <a:lnTo>
                  <a:pt x="5002050" y="4930393"/>
                </a:lnTo>
                <a:lnTo>
                  <a:pt x="5028954" y="4727089"/>
                </a:lnTo>
                <a:lnTo>
                  <a:pt x="4973199" y="4727089"/>
                </a:lnTo>
                <a:lnTo>
                  <a:pt x="4969528" y="4764895"/>
                </a:lnTo>
                <a:cubicBezTo>
                  <a:pt x="4966461" y="4795280"/>
                  <a:pt x="4963562" y="4830061"/>
                  <a:pt x="4960830" y="4869239"/>
                </a:cubicBezTo>
                <a:cubicBezTo>
                  <a:pt x="4958060" y="4830474"/>
                  <a:pt x="4953435" y="4783091"/>
                  <a:pt x="4946955" y="4727089"/>
                </a:cubicBezTo>
                <a:close/>
                <a:moveTo>
                  <a:pt x="4565805" y="4727089"/>
                </a:moveTo>
                <a:lnTo>
                  <a:pt x="4538839" y="4930393"/>
                </a:lnTo>
                <a:lnTo>
                  <a:pt x="4593494" y="4930393"/>
                </a:lnTo>
                <a:lnTo>
                  <a:pt x="4596672" y="4893851"/>
                </a:lnTo>
                <a:lnTo>
                  <a:pt x="4615583" y="4893851"/>
                </a:lnTo>
                <a:lnTo>
                  <a:pt x="4618420" y="4930393"/>
                </a:lnTo>
                <a:lnTo>
                  <a:pt x="4672448" y="4930393"/>
                </a:lnTo>
                <a:lnTo>
                  <a:pt x="4642216" y="4727089"/>
                </a:lnTo>
                <a:close/>
                <a:moveTo>
                  <a:pt x="4188880" y="4727089"/>
                </a:moveTo>
                <a:lnTo>
                  <a:pt x="4188880" y="4930393"/>
                </a:lnTo>
                <a:lnTo>
                  <a:pt x="4241746" y="4930393"/>
                </a:lnTo>
                <a:lnTo>
                  <a:pt x="4241746" y="4845003"/>
                </a:lnTo>
                <a:lnTo>
                  <a:pt x="4257569" y="4845003"/>
                </a:lnTo>
                <a:lnTo>
                  <a:pt x="4257569" y="4930393"/>
                </a:lnTo>
                <a:lnTo>
                  <a:pt x="4310436" y="4930393"/>
                </a:lnTo>
                <a:lnTo>
                  <a:pt x="4310436" y="4727089"/>
                </a:lnTo>
                <a:lnTo>
                  <a:pt x="4257569" y="4727089"/>
                </a:lnTo>
                <a:lnTo>
                  <a:pt x="4257569" y="4799797"/>
                </a:lnTo>
                <a:lnTo>
                  <a:pt x="4241746" y="4799797"/>
                </a:lnTo>
                <a:lnTo>
                  <a:pt x="4241746" y="4727089"/>
                </a:lnTo>
                <a:close/>
                <a:moveTo>
                  <a:pt x="3473752" y="4727089"/>
                </a:moveTo>
                <a:lnTo>
                  <a:pt x="3473752" y="4847389"/>
                </a:lnTo>
                <a:cubicBezTo>
                  <a:pt x="3473752" y="4870327"/>
                  <a:pt x="3474170" y="4885375"/>
                  <a:pt x="3475007" y="4892533"/>
                </a:cubicBezTo>
                <a:cubicBezTo>
                  <a:pt x="3475845" y="4899690"/>
                  <a:pt x="3478566" y="4906492"/>
                  <a:pt x="3483170" y="4912938"/>
                </a:cubicBezTo>
                <a:cubicBezTo>
                  <a:pt x="3487774" y="4919385"/>
                  <a:pt x="3494723" y="4924617"/>
                  <a:pt x="3504015" y="4928635"/>
                </a:cubicBezTo>
                <a:cubicBezTo>
                  <a:pt x="3513308" y="4932654"/>
                  <a:pt x="3524023" y="4934663"/>
                  <a:pt x="3536162" y="4934663"/>
                </a:cubicBezTo>
                <a:cubicBezTo>
                  <a:pt x="3547129" y="4934663"/>
                  <a:pt x="3556652" y="4932967"/>
                  <a:pt x="3564730" y="4929577"/>
                </a:cubicBezTo>
                <a:cubicBezTo>
                  <a:pt x="3572809" y="4926187"/>
                  <a:pt x="3579317" y="4921205"/>
                  <a:pt x="3584257" y="4914634"/>
                </a:cubicBezTo>
                <a:cubicBezTo>
                  <a:pt x="3589196" y="4908062"/>
                  <a:pt x="3592168" y="4901658"/>
                  <a:pt x="3593173" y="4895421"/>
                </a:cubicBezTo>
                <a:cubicBezTo>
                  <a:pt x="3594177" y="4889184"/>
                  <a:pt x="3594679" y="4878364"/>
                  <a:pt x="3594679" y="4862960"/>
                </a:cubicBezTo>
                <a:lnTo>
                  <a:pt x="3594679" y="4727089"/>
                </a:lnTo>
                <a:lnTo>
                  <a:pt x="3541813" y="4727089"/>
                </a:lnTo>
                <a:lnTo>
                  <a:pt x="3541813" y="4876899"/>
                </a:lnTo>
                <a:cubicBezTo>
                  <a:pt x="3541813" y="4887028"/>
                  <a:pt x="3541332" y="4893454"/>
                  <a:pt x="3540369" y="4896174"/>
                </a:cubicBezTo>
                <a:cubicBezTo>
                  <a:pt x="3539406" y="4898895"/>
                  <a:pt x="3537250" y="4900256"/>
                  <a:pt x="3533902" y="4900256"/>
                </a:cubicBezTo>
                <a:cubicBezTo>
                  <a:pt x="3530972" y="4900256"/>
                  <a:pt x="3529025" y="4899021"/>
                  <a:pt x="3528062" y="4896551"/>
                </a:cubicBezTo>
                <a:cubicBezTo>
                  <a:pt x="3527100" y="4894082"/>
                  <a:pt x="3526619" y="4888410"/>
                  <a:pt x="3526619" y="4879536"/>
                </a:cubicBezTo>
                <a:lnTo>
                  <a:pt x="3526619" y="4727089"/>
                </a:lnTo>
                <a:close/>
                <a:moveTo>
                  <a:pt x="2757600" y="4727089"/>
                </a:moveTo>
                <a:lnTo>
                  <a:pt x="2794770" y="4856807"/>
                </a:lnTo>
                <a:lnTo>
                  <a:pt x="2794770" y="4930393"/>
                </a:lnTo>
                <a:lnTo>
                  <a:pt x="2843744" y="4930393"/>
                </a:lnTo>
                <a:lnTo>
                  <a:pt x="2843744" y="4856807"/>
                </a:lnTo>
                <a:lnTo>
                  <a:pt x="2882295" y="4727089"/>
                </a:lnTo>
                <a:lnTo>
                  <a:pt x="2833729" y="4727089"/>
                </a:lnTo>
                <a:cubicBezTo>
                  <a:pt x="2826844" y="4758809"/>
                  <a:pt x="2821936" y="4785514"/>
                  <a:pt x="2819006" y="4807205"/>
                </a:cubicBezTo>
                <a:cubicBezTo>
                  <a:pt x="2818035" y="4793477"/>
                  <a:pt x="2813755" y="4766772"/>
                  <a:pt x="2806166" y="4727089"/>
                </a:cubicBezTo>
                <a:close/>
                <a:moveTo>
                  <a:pt x="1693330" y="4727089"/>
                </a:moveTo>
                <a:lnTo>
                  <a:pt x="1693330" y="4930393"/>
                </a:lnTo>
                <a:lnTo>
                  <a:pt x="1760010" y="4930393"/>
                </a:lnTo>
                <a:cubicBezTo>
                  <a:pt x="1772651" y="4930393"/>
                  <a:pt x="1782111" y="4929703"/>
                  <a:pt x="1788389" y="4928321"/>
                </a:cubicBezTo>
                <a:cubicBezTo>
                  <a:pt x="1794668" y="4926940"/>
                  <a:pt x="1799942" y="4924512"/>
                  <a:pt x="1804212" y="4921038"/>
                </a:cubicBezTo>
                <a:cubicBezTo>
                  <a:pt x="1808481" y="4917564"/>
                  <a:pt x="1811474" y="4912750"/>
                  <a:pt x="1813190" y="4906597"/>
                </a:cubicBezTo>
                <a:cubicBezTo>
                  <a:pt x="1814906" y="4900444"/>
                  <a:pt x="1815765" y="4888242"/>
                  <a:pt x="1815765" y="4869992"/>
                </a:cubicBezTo>
                <a:lnTo>
                  <a:pt x="1815765" y="4798792"/>
                </a:lnTo>
                <a:cubicBezTo>
                  <a:pt x="1815765" y="4779537"/>
                  <a:pt x="1815179" y="4766624"/>
                  <a:pt x="1814006" y="4760052"/>
                </a:cubicBezTo>
                <a:cubicBezTo>
                  <a:pt x="1812835" y="4753481"/>
                  <a:pt x="1809904" y="4747516"/>
                  <a:pt x="1805216" y="4742158"/>
                </a:cubicBezTo>
                <a:cubicBezTo>
                  <a:pt x="1800528" y="4736800"/>
                  <a:pt x="1793685" y="4732949"/>
                  <a:pt x="1784685" y="4730605"/>
                </a:cubicBezTo>
                <a:cubicBezTo>
                  <a:pt x="1775686" y="4728261"/>
                  <a:pt x="1758419" y="4727089"/>
                  <a:pt x="1732886" y="4727089"/>
                </a:cubicBezTo>
                <a:close/>
                <a:moveTo>
                  <a:pt x="10439526" y="4722820"/>
                </a:moveTo>
                <a:cubicBezTo>
                  <a:pt x="10424792" y="4722820"/>
                  <a:pt x="10412674" y="4725896"/>
                  <a:pt x="10403173" y="4732050"/>
                </a:cubicBezTo>
                <a:cubicBezTo>
                  <a:pt x="10393671" y="4738203"/>
                  <a:pt x="10387497" y="4745381"/>
                  <a:pt x="10384650" y="4753585"/>
                </a:cubicBezTo>
                <a:cubicBezTo>
                  <a:pt x="10381804" y="4761790"/>
                  <a:pt x="10380297" y="4774807"/>
                  <a:pt x="10380130" y="4792639"/>
                </a:cubicBezTo>
                <a:lnTo>
                  <a:pt x="10430862" y="4792639"/>
                </a:lnTo>
                <a:lnTo>
                  <a:pt x="10430862" y="4780333"/>
                </a:lnTo>
                <a:cubicBezTo>
                  <a:pt x="10430862" y="4768445"/>
                  <a:pt x="10431406" y="4760806"/>
                  <a:pt x="10432494" y="4757415"/>
                </a:cubicBezTo>
                <a:cubicBezTo>
                  <a:pt x="10433582" y="4754025"/>
                  <a:pt x="10436052" y="4752330"/>
                  <a:pt x="10439903" y="4752330"/>
                </a:cubicBezTo>
                <a:cubicBezTo>
                  <a:pt x="10443000" y="4752330"/>
                  <a:pt x="10445072" y="4753606"/>
                  <a:pt x="10446119" y="4756160"/>
                </a:cubicBezTo>
                <a:cubicBezTo>
                  <a:pt x="10447165" y="4758713"/>
                  <a:pt x="10447688" y="4763715"/>
                  <a:pt x="10447688" y="4771166"/>
                </a:cubicBezTo>
                <a:lnTo>
                  <a:pt x="10447688" y="4804945"/>
                </a:lnTo>
                <a:cubicBezTo>
                  <a:pt x="10447688" y="4818172"/>
                  <a:pt x="10447123" y="4826481"/>
                  <a:pt x="10445993" y="4829871"/>
                </a:cubicBezTo>
                <a:cubicBezTo>
                  <a:pt x="10444863" y="4833262"/>
                  <a:pt x="10442205" y="4834957"/>
                  <a:pt x="10438019" y="4834957"/>
                </a:cubicBezTo>
                <a:cubicBezTo>
                  <a:pt x="10432661" y="4834957"/>
                  <a:pt x="10429899" y="4831106"/>
                  <a:pt x="10429731" y="4823404"/>
                </a:cubicBezTo>
                <a:lnTo>
                  <a:pt x="10383520" y="4823404"/>
                </a:lnTo>
                <a:lnTo>
                  <a:pt x="10383520" y="4879285"/>
                </a:lnTo>
                <a:lnTo>
                  <a:pt x="10430862" y="4879285"/>
                </a:lnTo>
                <a:lnTo>
                  <a:pt x="10430862" y="4857435"/>
                </a:lnTo>
                <a:cubicBezTo>
                  <a:pt x="10436889" y="4867062"/>
                  <a:pt x="10446056" y="4871876"/>
                  <a:pt x="10458362" y="4871876"/>
                </a:cubicBezTo>
                <a:cubicBezTo>
                  <a:pt x="10467822" y="4871876"/>
                  <a:pt x="10476068" y="4869281"/>
                  <a:pt x="10483100" y="4864090"/>
                </a:cubicBezTo>
                <a:cubicBezTo>
                  <a:pt x="10490132" y="4858900"/>
                  <a:pt x="10494695" y="4852872"/>
                  <a:pt x="10496788" y="4846008"/>
                </a:cubicBezTo>
                <a:cubicBezTo>
                  <a:pt x="10498881" y="4839143"/>
                  <a:pt x="10499927" y="4830060"/>
                  <a:pt x="10499927" y="4818758"/>
                </a:cubicBezTo>
                <a:lnTo>
                  <a:pt x="10499927" y="4793895"/>
                </a:lnTo>
                <a:cubicBezTo>
                  <a:pt x="10499927" y="4779077"/>
                  <a:pt x="10498839" y="4768194"/>
                  <a:pt x="10496662" y="4761245"/>
                </a:cubicBezTo>
                <a:cubicBezTo>
                  <a:pt x="10494486" y="4754297"/>
                  <a:pt x="10491053" y="4747830"/>
                  <a:pt x="10486365" y="4741844"/>
                </a:cubicBezTo>
                <a:cubicBezTo>
                  <a:pt x="10481677" y="4735859"/>
                  <a:pt x="10475357" y="4731191"/>
                  <a:pt x="10467404" y="4727843"/>
                </a:cubicBezTo>
                <a:cubicBezTo>
                  <a:pt x="10459451" y="4724494"/>
                  <a:pt x="10450158" y="4722820"/>
                  <a:pt x="10439526" y="4722820"/>
                </a:cubicBezTo>
                <a:close/>
                <a:moveTo>
                  <a:pt x="10166422" y="4722820"/>
                </a:moveTo>
                <a:cubicBezTo>
                  <a:pt x="10153865" y="4722820"/>
                  <a:pt x="10143149" y="4724850"/>
                  <a:pt x="10134275" y="4728910"/>
                </a:cubicBezTo>
                <a:cubicBezTo>
                  <a:pt x="10125401" y="4732970"/>
                  <a:pt x="10118976" y="4738600"/>
                  <a:pt x="10114999" y="4745800"/>
                </a:cubicBezTo>
                <a:cubicBezTo>
                  <a:pt x="10111023" y="4752999"/>
                  <a:pt x="10109035" y="4764385"/>
                  <a:pt x="10109035" y="4779956"/>
                </a:cubicBezTo>
                <a:cubicBezTo>
                  <a:pt x="10109035" y="4790755"/>
                  <a:pt x="10110437" y="4799629"/>
                  <a:pt x="10113241" y="4806578"/>
                </a:cubicBezTo>
                <a:cubicBezTo>
                  <a:pt x="10116046" y="4813526"/>
                  <a:pt x="10119583" y="4818967"/>
                  <a:pt x="10123852" y="4822902"/>
                </a:cubicBezTo>
                <a:cubicBezTo>
                  <a:pt x="10128122" y="4826837"/>
                  <a:pt x="10136828" y="4833157"/>
                  <a:pt x="10149972" y="4841864"/>
                </a:cubicBezTo>
                <a:cubicBezTo>
                  <a:pt x="10163115" y="4850486"/>
                  <a:pt x="10171361" y="4856640"/>
                  <a:pt x="10174710" y="4860323"/>
                </a:cubicBezTo>
                <a:cubicBezTo>
                  <a:pt x="10177975" y="4864007"/>
                  <a:pt x="10179607" y="4871834"/>
                  <a:pt x="10179607" y="4883805"/>
                </a:cubicBezTo>
                <a:cubicBezTo>
                  <a:pt x="10179607" y="4889247"/>
                  <a:pt x="10178749" y="4893349"/>
                  <a:pt x="10177033" y="4896112"/>
                </a:cubicBezTo>
                <a:cubicBezTo>
                  <a:pt x="10175317" y="4898874"/>
                  <a:pt x="10172701" y="4900256"/>
                  <a:pt x="10169185" y="4900256"/>
                </a:cubicBezTo>
                <a:cubicBezTo>
                  <a:pt x="10165668" y="4900256"/>
                  <a:pt x="10163220" y="4899167"/>
                  <a:pt x="10161838" y="4896991"/>
                </a:cubicBezTo>
                <a:cubicBezTo>
                  <a:pt x="10160457" y="4894814"/>
                  <a:pt x="10159766" y="4889917"/>
                  <a:pt x="10159766" y="4882298"/>
                </a:cubicBezTo>
                <a:lnTo>
                  <a:pt x="10159766" y="4857560"/>
                </a:lnTo>
                <a:lnTo>
                  <a:pt x="10110667" y="4857560"/>
                </a:lnTo>
                <a:lnTo>
                  <a:pt x="10110667" y="4870871"/>
                </a:lnTo>
                <a:cubicBezTo>
                  <a:pt x="10110667" y="4886108"/>
                  <a:pt x="10112216" y="4897870"/>
                  <a:pt x="10115313" y="4906158"/>
                </a:cubicBezTo>
                <a:cubicBezTo>
                  <a:pt x="10118411" y="4914445"/>
                  <a:pt x="10124962" y="4921268"/>
                  <a:pt x="10134966" y="4926626"/>
                </a:cubicBezTo>
                <a:cubicBezTo>
                  <a:pt x="10144970" y="4931984"/>
                  <a:pt x="10157046" y="4934663"/>
                  <a:pt x="10171194" y="4934663"/>
                </a:cubicBezTo>
                <a:cubicBezTo>
                  <a:pt x="10184086" y="4934663"/>
                  <a:pt x="10195388" y="4932340"/>
                  <a:pt x="10205099" y="4927693"/>
                </a:cubicBezTo>
                <a:cubicBezTo>
                  <a:pt x="10214810" y="4923047"/>
                  <a:pt x="10221360" y="4917292"/>
                  <a:pt x="10224751" y="4910427"/>
                </a:cubicBezTo>
                <a:cubicBezTo>
                  <a:pt x="10228141" y="4903562"/>
                  <a:pt x="10229837" y="4892889"/>
                  <a:pt x="10229837" y="4878406"/>
                </a:cubicBezTo>
                <a:cubicBezTo>
                  <a:pt x="10229837" y="4858481"/>
                  <a:pt x="10226781" y="4844040"/>
                  <a:pt x="10220670" y="4835083"/>
                </a:cubicBezTo>
                <a:cubicBezTo>
                  <a:pt x="10214558" y="4826125"/>
                  <a:pt x="10199736" y="4814663"/>
                  <a:pt x="10176203" y="4800695"/>
                </a:cubicBezTo>
                <a:cubicBezTo>
                  <a:pt x="10167996" y="4795844"/>
                  <a:pt x="10163016" y="4791700"/>
                  <a:pt x="10161263" y="4788265"/>
                </a:cubicBezTo>
                <a:cubicBezTo>
                  <a:pt x="10159428" y="4784830"/>
                  <a:pt x="10158511" y="4779720"/>
                  <a:pt x="10158511" y="4772936"/>
                </a:cubicBezTo>
                <a:cubicBezTo>
                  <a:pt x="10158511" y="4767658"/>
                  <a:pt x="10159327" y="4763720"/>
                  <a:pt x="10160959" y="4761123"/>
                </a:cubicBezTo>
                <a:cubicBezTo>
                  <a:pt x="10162592" y="4758526"/>
                  <a:pt x="10164999" y="4757227"/>
                  <a:pt x="10168180" y="4757227"/>
                </a:cubicBezTo>
                <a:cubicBezTo>
                  <a:pt x="10171110" y="4757227"/>
                  <a:pt x="10173203" y="4758190"/>
                  <a:pt x="10174459" y="4760115"/>
                </a:cubicBezTo>
                <a:cubicBezTo>
                  <a:pt x="10175714" y="4762041"/>
                  <a:pt x="10176342" y="4766520"/>
                  <a:pt x="10176342" y="4773552"/>
                </a:cubicBezTo>
                <a:lnTo>
                  <a:pt x="10176342" y="4788621"/>
                </a:lnTo>
                <a:lnTo>
                  <a:pt x="10225442" y="4788621"/>
                </a:lnTo>
                <a:lnTo>
                  <a:pt x="10225442" y="4780584"/>
                </a:lnTo>
                <a:cubicBezTo>
                  <a:pt x="10225442" y="4764427"/>
                  <a:pt x="10223872" y="4752978"/>
                  <a:pt x="10220733" y="4746239"/>
                </a:cubicBezTo>
                <a:cubicBezTo>
                  <a:pt x="10217593" y="4739500"/>
                  <a:pt x="10211189" y="4733912"/>
                  <a:pt x="10201520" y="4729475"/>
                </a:cubicBezTo>
                <a:cubicBezTo>
                  <a:pt x="10191851" y="4725038"/>
                  <a:pt x="10180151" y="4722820"/>
                  <a:pt x="10166422" y="4722820"/>
                </a:cubicBezTo>
                <a:close/>
                <a:moveTo>
                  <a:pt x="9449177" y="4722820"/>
                </a:moveTo>
                <a:cubicBezTo>
                  <a:pt x="9437708" y="4722820"/>
                  <a:pt x="9427662" y="4724703"/>
                  <a:pt x="9419040" y="4728471"/>
                </a:cubicBezTo>
                <a:cubicBezTo>
                  <a:pt x="9410417" y="4732238"/>
                  <a:pt x="9403573" y="4737638"/>
                  <a:pt x="9398508" y="4744670"/>
                </a:cubicBezTo>
                <a:cubicBezTo>
                  <a:pt x="9393443" y="4751702"/>
                  <a:pt x="9390430" y="4759466"/>
                  <a:pt x="9389467" y="4767964"/>
                </a:cubicBezTo>
                <a:cubicBezTo>
                  <a:pt x="9388504" y="4776461"/>
                  <a:pt x="9388023" y="4790923"/>
                  <a:pt x="9388023" y="4811349"/>
                </a:cubicBezTo>
                <a:lnTo>
                  <a:pt x="9388023" y="4846133"/>
                </a:lnTo>
                <a:cubicBezTo>
                  <a:pt x="9388023" y="4867062"/>
                  <a:pt x="9388525" y="4881712"/>
                  <a:pt x="9389530" y="4890084"/>
                </a:cubicBezTo>
                <a:cubicBezTo>
                  <a:pt x="9390534" y="4898456"/>
                  <a:pt x="9393674" y="4906199"/>
                  <a:pt x="9398948" y="4913315"/>
                </a:cubicBezTo>
                <a:cubicBezTo>
                  <a:pt x="9404222" y="4920431"/>
                  <a:pt x="9411191" y="4925768"/>
                  <a:pt x="9419856" y="4929326"/>
                </a:cubicBezTo>
                <a:cubicBezTo>
                  <a:pt x="9428520" y="4932884"/>
                  <a:pt x="9438294" y="4934663"/>
                  <a:pt x="9449177" y="4934663"/>
                </a:cubicBezTo>
                <a:cubicBezTo>
                  <a:pt x="9460646" y="4934663"/>
                  <a:pt x="9470692" y="4932779"/>
                  <a:pt x="9479315" y="4929012"/>
                </a:cubicBezTo>
                <a:cubicBezTo>
                  <a:pt x="9487938" y="4925245"/>
                  <a:pt x="9494781" y="4919845"/>
                  <a:pt x="9499846" y="4912813"/>
                </a:cubicBezTo>
                <a:cubicBezTo>
                  <a:pt x="9504911" y="4905781"/>
                  <a:pt x="9507925" y="4898016"/>
                  <a:pt x="9508888" y="4889519"/>
                </a:cubicBezTo>
                <a:cubicBezTo>
                  <a:pt x="9509850" y="4881022"/>
                  <a:pt x="9510332" y="4866560"/>
                  <a:pt x="9510332" y="4846133"/>
                </a:cubicBezTo>
                <a:lnTo>
                  <a:pt x="9510332" y="4811349"/>
                </a:lnTo>
                <a:cubicBezTo>
                  <a:pt x="9510332" y="4790420"/>
                  <a:pt x="9509829" y="4775770"/>
                  <a:pt x="9508825" y="4767399"/>
                </a:cubicBezTo>
                <a:cubicBezTo>
                  <a:pt x="9507820" y="4759027"/>
                  <a:pt x="9504681" y="4751283"/>
                  <a:pt x="9499407" y="4744167"/>
                </a:cubicBezTo>
                <a:cubicBezTo>
                  <a:pt x="9494133" y="4737052"/>
                  <a:pt x="9487163" y="4731715"/>
                  <a:pt x="9478499" y="4728157"/>
                </a:cubicBezTo>
                <a:cubicBezTo>
                  <a:pt x="9469834" y="4724599"/>
                  <a:pt x="9460060" y="4722820"/>
                  <a:pt x="9449177" y="4722820"/>
                </a:cubicBezTo>
                <a:close/>
                <a:moveTo>
                  <a:pt x="8451922" y="4722820"/>
                </a:moveTo>
                <a:cubicBezTo>
                  <a:pt x="8439364" y="4722820"/>
                  <a:pt x="8428649" y="4724850"/>
                  <a:pt x="8419775" y="4728910"/>
                </a:cubicBezTo>
                <a:cubicBezTo>
                  <a:pt x="8410901" y="4732970"/>
                  <a:pt x="8404476" y="4738600"/>
                  <a:pt x="8400500" y="4745800"/>
                </a:cubicBezTo>
                <a:cubicBezTo>
                  <a:pt x="8396523" y="4752999"/>
                  <a:pt x="8394534" y="4764385"/>
                  <a:pt x="8394534" y="4779956"/>
                </a:cubicBezTo>
                <a:cubicBezTo>
                  <a:pt x="8394534" y="4790755"/>
                  <a:pt x="8395937" y="4799629"/>
                  <a:pt x="8398742" y="4806578"/>
                </a:cubicBezTo>
                <a:cubicBezTo>
                  <a:pt x="8401546" y="4813526"/>
                  <a:pt x="8405083" y="4818967"/>
                  <a:pt x="8409352" y="4822902"/>
                </a:cubicBezTo>
                <a:cubicBezTo>
                  <a:pt x="8413622" y="4826837"/>
                  <a:pt x="8422328" y="4833157"/>
                  <a:pt x="8435472" y="4841864"/>
                </a:cubicBezTo>
                <a:cubicBezTo>
                  <a:pt x="8448615" y="4850486"/>
                  <a:pt x="8456861" y="4856640"/>
                  <a:pt x="8460210" y="4860323"/>
                </a:cubicBezTo>
                <a:cubicBezTo>
                  <a:pt x="8463474" y="4864007"/>
                  <a:pt x="8465107" y="4871834"/>
                  <a:pt x="8465107" y="4883805"/>
                </a:cubicBezTo>
                <a:cubicBezTo>
                  <a:pt x="8465107" y="4889247"/>
                  <a:pt x="8464249" y="4893349"/>
                  <a:pt x="8462533" y="4896112"/>
                </a:cubicBezTo>
                <a:cubicBezTo>
                  <a:pt x="8460816" y="4898874"/>
                  <a:pt x="8458200" y="4900256"/>
                  <a:pt x="8454684" y="4900256"/>
                </a:cubicBezTo>
                <a:cubicBezTo>
                  <a:pt x="8451168" y="4900256"/>
                  <a:pt x="8448720" y="4899167"/>
                  <a:pt x="8447338" y="4896991"/>
                </a:cubicBezTo>
                <a:cubicBezTo>
                  <a:pt x="8445957" y="4894814"/>
                  <a:pt x="8445266" y="4889917"/>
                  <a:pt x="8445266" y="4882298"/>
                </a:cubicBezTo>
                <a:lnTo>
                  <a:pt x="8445266" y="4857560"/>
                </a:lnTo>
                <a:lnTo>
                  <a:pt x="8396167" y="4857560"/>
                </a:lnTo>
                <a:lnTo>
                  <a:pt x="8396167" y="4870871"/>
                </a:lnTo>
                <a:cubicBezTo>
                  <a:pt x="8396167" y="4886108"/>
                  <a:pt x="8397716" y="4897870"/>
                  <a:pt x="8400814" y="4906157"/>
                </a:cubicBezTo>
                <a:cubicBezTo>
                  <a:pt x="8403911" y="4914445"/>
                  <a:pt x="8410462" y="4921268"/>
                  <a:pt x="8420466" y="4926626"/>
                </a:cubicBezTo>
                <a:cubicBezTo>
                  <a:pt x="8430470" y="4931984"/>
                  <a:pt x="8442546" y="4934663"/>
                  <a:pt x="8456694" y="4934663"/>
                </a:cubicBezTo>
                <a:cubicBezTo>
                  <a:pt x="8469586" y="4934663"/>
                  <a:pt x="8480888" y="4932340"/>
                  <a:pt x="8490598" y="4927693"/>
                </a:cubicBezTo>
                <a:cubicBezTo>
                  <a:pt x="8500310" y="4923047"/>
                  <a:pt x="8506860" y="4917292"/>
                  <a:pt x="8510251" y="4910427"/>
                </a:cubicBezTo>
                <a:cubicBezTo>
                  <a:pt x="8513642" y="4903562"/>
                  <a:pt x="8515336" y="4892889"/>
                  <a:pt x="8515336" y="4878406"/>
                </a:cubicBezTo>
                <a:cubicBezTo>
                  <a:pt x="8515336" y="4858481"/>
                  <a:pt x="8512281" y="4844040"/>
                  <a:pt x="8506170" y="4835083"/>
                </a:cubicBezTo>
                <a:cubicBezTo>
                  <a:pt x="8500058" y="4826125"/>
                  <a:pt x="8485236" y="4814663"/>
                  <a:pt x="8461702" y="4800695"/>
                </a:cubicBezTo>
                <a:cubicBezTo>
                  <a:pt x="8453496" y="4795844"/>
                  <a:pt x="8448516" y="4791700"/>
                  <a:pt x="8446764" y="4788265"/>
                </a:cubicBezTo>
                <a:cubicBezTo>
                  <a:pt x="8444928" y="4784830"/>
                  <a:pt x="8444010" y="4779720"/>
                  <a:pt x="8444010" y="4772936"/>
                </a:cubicBezTo>
                <a:cubicBezTo>
                  <a:pt x="8444010" y="4767658"/>
                  <a:pt x="8444827" y="4763720"/>
                  <a:pt x="8446460" y="4761123"/>
                </a:cubicBezTo>
                <a:cubicBezTo>
                  <a:pt x="8448092" y="4758526"/>
                  <a:pt x="8450498" y="4757227"/>
                  <a:pt x="8453680" y="4757227"/>
                </a:cubicBezTo>
                <a:cubicBezTo>
                  <a:pt x="8456610" y="4757227"/>
                  <a:pt x="8458703" y="4758190"/>
                  <a:pt x="8459958" y="4760115"/>
                </a:cubicBezTo>
                <a:cubicBezTo>
                  <a:pt x="8461214" y="4762041"/>
                  <a:pt x="8461842" y="4766520"/>
                  <a:pt x="8461842" y="4773552"/>
                </a:cubicBezTo>
                <a:lnTo>
                  <a:pt x="8461842" y="4788621"/>
                </a:lnTo>
                <a:lnTo>
                  <a:pt x="8510942" y="4788621"/>
                </a:lnTo>
                <a:lnTo>
                  <a:pt x="8510942" y="4780584"/>
                </a:lnTo>
                <a:cubicBezTo>
                  <a:pt x="8510942" y="4764427"/>
                  <a:pt x="8509372" y="4752978"/>
                  <a:pt x="8506232" y="4746239"/>
                </a:cubicBezTo>
                <a:cubicBezTo>
                  <a:pt x="8503093" y="4739500"/>
                  <a:pt x="8496689" y="4733912"/>
                  <a:pt x="8487020" y="4729475"/>
                </a:cubicBezTo>
                <a:cubicBezTo>
                  <a:pt x="8477350" y="4725038"/>
                  <a:pt x="8465652" y="4722820"/>
                  <a:pt x="8451922" y="4722820"/>
                </a:cubicBezTo>
                <a:close/>
                <a:moveTo>
                  <a:pt x="7408693" y="4722820"/>
                </a:moveTo>
                <a:cubicBezTo>
                  <a:pt x="7398898" y="4722820"/>
                  <a:pt x="7389982" y="4724452"/>
                  <a:pt x="7381946" y="4727717"/>
                </a:cubicBezTo>
                <a:cubicBezTo>
                  <a:pt x="7373909" y="4730982"/>
                  <a:pt x="7367337" y="4735817"/>
                  <a:pt x="7362231" y="4742221"/>
                </a:cubicBezTo>
                <a:cubicBezTo>
                  <a:pt x="7357124" y="4748625"/>
                  <a:pt x="7353754" y="4755448"/>
                  <a:pt x="7352122" y="4762690"/>
                </a:cubicBezTo>
                <a:cubicBezTo>
                  <a:pt x="7350489" y="4769931"/>
                  <a:pt x="7349673" y="4780458"/>
                  <a:pt x="7349673" y="4794271"/>
                </a:cubicBezTo>
                <a:lnTo>
                  <a:pt x="7349673" y="4857184"/>
                </a:lnTo>
                <a:cubicBezTo>
                  <a:pt x="7349673" y="4875434"/>
                  <a:pt x="7351054" y="4889142"/>
                  <a:pt x="7353817" y="4898309"/>
                </a:cubicBezTo>
                <a:cubicBezTo>
                  <a:pt x="7356580" y="4907476"/>
                  <a:pt x="7362272" y="4915031"/>
                  <a:pt x="7370895" y="4920975"/>
                </a:cubicBezTo>
                <a:cubicBezTo>
                  <a:pt x="7379518" y="4926919"/>
                  <a:pt x="7389815" y="4930058"/>
                  <a:pt x="7401786" y="4930393"/>
                </a:cubicBezTo>
                <a:cubicBezTo>
                  <a:pt x="7401786" y="4937988"/>
                  <a:pt x="7402477" y="4943246"/>
                  <a:pt x="7403858" y="4946166"/>
                </a:cubicBezTo>
                <a:cubicBezTo>
                  <a:pt x="7405240" y="4949087"/>
                  <a:pt x="7407897" y="4951291"/>
                  <a:pt x="7411832" y="4952777"/>
                </a:cubicBezTo>
                <a:cubicBezTo>
                  <a:pt x="7415767" y="4954263"/>
                  <a:pt x="7422548" y="4955006"/>
                  <a:pt x="7432175" y="4955006"/>
                </a:cubicBezTo>
                <a:lnTo>
                  <a:pt x="7472108" y="4955006"/>
                </a:lnTo>
                <a:lnTo>
                  <a:pt x="7472108" y="4930393"/>
                </a:lnTo>
                <a:lnTo>
                  <a:pt x="7453774" y="4930393"/>
                </a:lnTo>
                <a:cubicBezTo>
                  <a:pt x="7447663" y="4930393"/>
                  <a:pt x="7443791" y="4929804"/>
                  <a:pt x="7442158" y="4928624"/>
                </a:cubicBezTo>
                <a:cubicBezTo>
                  <a:pt x="7440526" y="4927445"/>
                  <a:pt x="7439584" y="4924582"/>
                  <a:pt x="7439333" y="4920033"/>
                </a:cubicBezTo>
                <a:cubicBezTo>
                  <a:pt x="7447621" y="4918024"/>
                  <a:pt x="7454255" y="4915116"/>
                  <a:pt x="7459236" y="4911308"/>
                </a:cubicBezTo>
                <a:cubicBezTo>
                  <a:pt x="7464217" y="4907500"/>
                  <a:pt x="7467587" y="4902374"/>
                  <a:pt x="7469345" y="4895930"/>
                </a:cubicBezTo>
                <a:cubicBezTo>
                  <a:pt x="7471103" y="4889486"/>
                  <a:pt x="7471982" y="4877226"/>
                  <a:pt x="7471982" y="4859150"/>
                </a:cubicBezTo>
                <a:lnTo>
                  <a:pt x="7471982" y="4793120"/>
                </a:lnTo>
                <a:cubicBezTo>
                  <a:pt x="7471982" y="4779980"/>
                  <a:pt x="7471291" y="4770084"/>
                  <a:pt x="7469910" y="4763430"/>
                </a:cubicBezTo>
                <a:cubicBezTo>
                  <a:pt x="7468529" y="4756777"/>
                  <a:pt x="7465557" y="4750354"/>
                  <a:pt x="7460994" y="4744161"/>
                </a:cubicBezTo>
                <a:cubicBezTo>
                  <a:pt x="7456432" y="4737968"/>
                  <a:pt x="7449525" y="4732862"/>
                  <a:pt x="7440275" y="4728845"/>
                </a:cubicBezTo>
                <a:cubicBezTo>
                  <a:pt x="7431024" y="4724828"/>
                  <a:pt x="7420497" y="4722820"/>
                  <a:pt x="7408693" y="4722820"/>
                </a:cubicBezTo>
                <a:close/>
                <a:moveTo>
                  <a:pt x="3172203" y="4722820"/>
                </a:moveTo>
                <a:cubicBezTo>
                  <a:pt x="3160734" y="4722820"/>
                  <a:pt x="3150688" y="4724703"/>
                  <a:pt x="3142065" y="4728471"/>
                </a:cubicBezTo>
                <a:cubicBezTo>
                  <a:pt x="3133443" y="4732238"/>
                  <a:pt x="3126598" y="4737638"/>
                  <a:pt x="3121534" y="4744670"/>
                </a:cubicBezTo>
                <a:cubicBezTo>
                  <a:pt x="3116469" y="4751702"/>
                  <a:pt x="3113455" y="4759466"/>
                  <a:pt x="3112492" y="4767964"/>
                </a:cubicBezTo>
                <a:cubicBezTo>
                  <a:pt x="3111530" y="4776461"/>
                  <a:pt x="3111049" y="4790923"/>
                  <a:pt x="3111049" y="4811349"/>
                </a:cubicBezTo>
                <a:lnTo>
                  <a:pt x="3111049" y="4846133"/>
                </a:lnTo>
                <a:cubicBezTo>
                  <a:pt x="3111049" y="4867062"/>
                  <a:pt x="3111551" y="4881712"/>
                  <a:pt x="3112555" y="4890084"/>
                </a:cubicBezTo>
                <a:cubicBezTo>
                  <a:pt x="3113559" y="4898456"/>
                  <a:pt x="3116699" y="4906199"/>
                  <a:pt x="3121973" y="4913315"/>
                </a:cubicBezTo>
                <a:cubicBezTo>
                  <a:pt x="3127248" y="4920431"/>
                  <a:pt x="3134217" y="4925768"/>
                  <a:pt x="3142881" y="4929326"/>
                </a:cubicBezTo>
                <a:cubicBezTo>
                  <a:pt x="3151546" y="4932884"/>
                  <a:pt x="3161319" y="4934663"/>
                  <a:pt x="3172203" y="4934663"/>
                </a:cubicBezTo>
                <a:cubicBezTo>
                  <a:pt x="3183671" y="4934663"/>
                  <a:pt x="3193718" y="4932779"/>
                  <a:pt x="3202340" y="4929012"/>
                </a:cubicBezTo>
                <a:cubicBezTo>
                  <a:pt x="3210963" y="4925245"/>
                  <a:pt x="3217807" y="4919845"/>
                  <a:pt x="3222872" y="4912813"/>
                </a:cubicBezTo>
                <a:cubicBezTo>
                  <a:pt x="3227937" y="4905781"/>
                  <a:pt x="3230950" y="4898016"/>
                  <a:pt x="3231913" y="4889519"/>
                </a:cubicBezTo>
                <a:cubicBezTo>
                  <a:pt x="3232876" y="4881022"/>
                  <a:pt x="3233357" y="4866560"/>
                  <a:pt x="3233357" y="4846133"/>
                </a:cubicBezTo>
                <a:lnTo>
                  <a:pt x="3233357" y="4811349"/>
                </a:lnTo>
                <a:cubicBezTo>
                  <a:pt x="3233357" y="4790420"/>
                  <a:pt x="3232855" y="4775770"/>
                  <a:pt x="3231850" y="4767399"/>
                </a:cubicBezTo>
                <a:cubicBezTo>
                  <a:pt x="3230846" y="4759027"/>
                  <a:pt x="3227706" y="4751283"/>
                  <a:pt x="3222432" y="4744167"/>
                </a:cubicBezTo>
                <a:cubicBezTo>
                  <a:pt x="3217158" y="4737052"/>
                  <a:pt x="3210189" y="4731715"/>
                  <a:pt x="3201524" y="4728157"/>
                </a:cubicBezTo>
                <a:cubicBezTo>
                  <a:pt x="3192860" y="4724599"/>
                  <a:pt x="3183086" y="4722820"/>
                  <a:pt x="3172203" y="4722820"/>
                </a:cubicBezTo>
                <a:close/>
                <a:moveTo>
                  <a:pt x="2114928" y="4722820"/>
                </a:moveTo>
                <a:cubicBezTo>
                  <a:pt x="2103459" y="4722820"/>
                  <a:pt x="2093413" y="4724703"/>
                  <a:pt x="2084790" y="4728471"/>
                </a:cubicBezTo>
                <a:cubicBezTo>
                  <a:pt x="2076167" y="4732238"/>
                  <a:pt x="2069324" y="4737638"/>
                  <a:pt x="2064259" y="4744670"/>
                </a:cubicBezTo>
                <a:cubicBezTo>
                  <a:pt x="2059194" y="4751702"/>
                  <a:pt x="2056180" y="4759466"/>
                  <a:pt x="2055217" y="4767964"/>
                </a:cubicBezTo>
                <a:cubicBezTo>
                  <a:pt x="2054255" y="4776461"/>
                  <a:pt x="2053773" y="4790923"/>
                  <a:pt x="2053773" y="4811349"/>
                </a:cubicBezTo>
                <a:lnTo>
                  <a:pt x="2053773" y="4846133"/>
                </a:lnTo>
                <a:cubicBezTo>
                  <a:pt x="2053773" y="4867062"/>
                  <a:pt x="2054276" y="4881712"/>
                  <a:pt x="2055280" y="4890084"/>
                </a:cubicBezTo>
                <a:cubicBezTo>
                  <a:pt x="2056285" y="4898456"/>
                  <a:pt x="2059424" y="4906199"/>
                  <a:pt x="2064698" y="4913315"/>
                </a:cubicBezTo>
                <a:cubicBezTo>
                  <a:pt x="2069972" y="4920431"/>
                  <a:pt x="2076942" y="4925768"/>
                  <a:pt x="2085606" y="4929326"/>
                </a:cubicBezTo>
                <a:cubicBezTo>
                  <a:pt x="2094271" y="4932884"/>
                  <a:pt x="2104045" y="4934663"/>
                  <a:pt x="2114928" y="4934663"/>
                </a:cubicBezTo>
                <a:cubicBezTo>
                  <a:pt x="2126397" y="4934663"/>
                  <a:pt x="2136443" y="4932779"/>
                  <a:pt x="2145066" y="4929012"/>
                </a:cubicBezTo>
                <a:cubicBezTo>
                  <a:pt x="2153688" y="4925245"/>
                  <a:pt x="2160532" y="4919845"/>
                  <a:pt x="2165596" y="4912813"/>
                </a:cubicBezTo>
                <a:cubicBezTo>
                  <a:pt x="2170662" y="4905781"/>
                  <a:pt x="2173676" y="4898016"/>
                  <a:pt x="2174638" y="4889519"/>
                </a:cubicBezTo>
                <a:cubicBezTo>
                  <a:pt x="2175601" y="4881022"/>
                  <a:pt x="2176082" y="4866560"/>
                  <a:pt x="2176082" y="4846133"/>
                </a:cubicBezTo>
                <a:lnTo>
                  <a:pt x="2176082" y="4811349"/>
                </a:lnTo>
                <a:cubicBezTo>
                  <a:pt x="2176082" y="4790420"/>
                  <a:pt x="2175580" y="4775770"/>
                  <a:pt x="2174576" y="4767399"/>
                </a:cubicBezTo>
                <a:cubicBezTo>
                  <a:pt x="2173571" y="4759027"/>
                  <a:pt x="2170431" y="4751283"/>
                  <a:pt x="2165157" y="4744167"/>
                </a:cubicBezTo>
                <a:cubicBezTo>
                  <a:pt x="2159883" y="4737052"/>
                  <a:pt x="2152914" y="4731715"/>
                  <a:pt x="2144249" y="4728157"/>
                </a:cubicBezTo>
                <a:cubicBezTo>
                  <a:pt x="2135584" y="4724599"/>
                  <a:pt x="2125811" y="4722820"/>
                  <a:pt x="2114928" y="4722820"/>
                </a:cubicBezTo>
                <a:close/>
                <a:moveTo>
                  <a:pt x="3815119" y="2851977"/>
                </a:moveTo>
                <a:cubicBezTo>
                  <a:pt x="3841554" y="3184696"/>
                  <a:pt x="3867898" y="3464059"/>
                  <a:pt x="3894152" y="3690065"/>
                </a:cubicBezTo>
                <a:lnTo>
                  <a:pt x="3715539" y="3690065"/>
                </a:lnTo>
                <a:cubicBezTo>
                  <a:pt x="3729070" y="3513422"/>
                  <a:pt x="3762264" y="3234059"/>
                  <a:pt x="3815119" y="2851977"/>
                </a:cubicBezTo>
                <a:close/>
                <a:moveTo>
                  <a:pt x="9508429" y="2702846"/>
                </a:moveTo>
                <a:cubicBezTo>
                  <a:pt x="9540474" y="2702846"/>
                  <a:pt x="9561631" y="2715788"/>
                  <a:pt x="9571902" y="2741669"/>
                </a:cubicBezTo>
                <a:cubicBezTo>
                  <a:pt x="9582173" y="2767552"/>
                  <a:pt x="9587308" y="2826916"/>
                  <a:pt x="9587308" y="2919763"/>
                </a:cubicBezTo>
                <a:lnTo>
                  <a:pt x="9587308" y="3836731"/>
                </a:lnTo>
                <a:cubicBezTo>
                  <a:pt x="9587308" y="3954227"/>
                  <a:pt x="9582378" y="4028587"/>
                  <a:pt x="9572519" y="4059810"/>
                </a:cubicBezTo>
                <a:cubicBezTo>
                  <a:pt x="9562659" y="4091033"/>
                  <a:pt x="9540063" y="4106644"/>
                  <a:pt x="9504732" y="4106644"/>
                </a:cubicBezTo>
                <a:cubicBezTo>
                  <a:pt x="9470223" y="4106644"/>
                  <a:pt x="9448243" y="4093087"/>
                  <a:pt x="9438794" y="4065972"/>
                </a:cubicBezTo>
                <a:cubicBezTo>
                  <a:pt x="9429345" y="4038858"/>
                  <a:pt x="9424621" y="3967374"/>
                  <a:pt x="9424621" y="3851520"/>
                </a:cubicBezTo>
                <a:lnTo>
                  <a:pt x="9424621" y="2919763"/>
                </a:lnTo>
                <a:cubicBezTo>
                  <a:pt x="9424621" y="2817056"/>
                  <a:pt x="9431810" y="2755227"/>
                  <a:pt x="9446189" y="2734275"/>
                </a:cubicBezTo>
                <a:cubicBezTo>
                  <a:pt x="9460568" y="2713323"/>
                  <a:pt x="9481315" y="2702846"/>
                  <a:pt x="9508429" y="2702846"/>
                </a:cubicBezTo>
                <a:close/>
                <a:moveTo>
                  <a:pt x="10294265" y="2407050"/>
                </a:moveTo>
                <a:lnTo>
                  <a:pt x="10294265" y="3587769"/>
                </a:lnTo>
                <a:cubicBezTo>
                  <a:pt x="10294265" y="3812903"/>
                  <a:pt x="10298374" y="3960595"/>
                  <a:pt x="10306590" y="4030847"/>
                </a:cubicBezTo>
                <a:cubicBezTo>
                  <a:pt x="10314806" y="4101098"/>
                  <a:pt x="10341511" y="4167858"/>
                  <a:pt x="10386701" y="4231125"/>
                </a:cubicBezTo>
                <a:cubicBezTo>
                  <a:pt x="10431892" y="4294393"/>
                  <a:pt x="10500089" y="4345746"/>
                  <a:pt x="10591293" y="4385185"/>
                </a:cubicBezTo>
                <a:cubicBezTo>
                  <a:pt x="10682497" y="4424625"/>
                  <a:pt x="10787668" y="4444344"/>
                  <a:pt x="10906809" y="4444344"/>
                </a:cubicBezTo>
                <a:cubicBezTo>
                  <a:pt x="11014445" y="4444344"/>
                  <a:pt x="11107908" y="4427706"/>
                  <a:pt x="11187199" y="4394429"/>
                </a:cubicBezTo>
                <a:cubicBezTo>
                  <a:pt x="11266488" y="4361152"/>
                  <a:pt x="11330371" y="4312264"/>
                  <a:pt x="11378850" y="4247764"/>
                </a:cubicBezTo>
                <a:cubicBezTo>
                  <a:pt x="11427327" y="4183264"/>
                  <a:pt x="11456496" y="4120407"/>
                  <a:pt x="11466356" y="4059194"/>
                </a:cubicBezTo>
                <a:cubicBezTo>
                  <a:pt x="11476216" y="3997980"/>
                  <a:pt x="11481146" y="3891781"/>
                  <a:pt x="11481146" y="3740597"/>
                </a:cubicBezTo>
                <a:lnTo>
                  <a:pt x="11481146" y="2407050"/>
                </a:lnTo>
                <a:lnTo>
                  <a:pt x="10962270" y="2407050"/>
                </a:lnTo>
                <a:lnTo>
                  <a:pt x="10962270" y="3877402"/>
                </a:lnTo>
                <a:cubicBezTo>
                  <a:pt x="10962270" y="3976823"/>
                  <a:pt x="10957545" y="4039885"/>
                  <a:pt x="10948097" y="4066589"/>
                </a:cubicBezTo>
                <a:cubicBezTo>
                  <a:pt x="10938647" y="4093292"/>
                  <a:pt x="10917489" y="4106644"/>
                  <a:pt x="10884624" y="4106644"/>
                </a:cubicBezTo>
                <a:cubicBezTo>
                  <a:pt x="10855865" y="4106644"/>
                  <a:pt x="10836762" y="4094525"/>
                  <a:pt x="10827314" y="4070286"/>
                </a:cubicBezTo>
                <a:cubicBezTo>
                  <a:pt x="10817864" y="4046047"/>
                  <a:pt x="10813140" y="3990380"/>
                  <a:pt x="10813140" y="3903285"/>
                </a:cubicBezTo>
                <a:lnTo>
                  <a:pt x="10813140" y="2407050"/>
                </a:lnTo>
                <a:close/>
                <a:moveTo>
                  <a:pt x="7611592" y="2407050"/>
                </a:moveTo>
                <a:lnTo>
                  <a:pt x="7976407" y="3680205"/>
                </a:lnTo>
                <a:lnTo>
                  <a:pt x="7976407" y="4402440"/>
                </a:lnTo>
                <a:lnTo>
                  <a:pt x="8457075" y="4402440"/>
                </a:lnTo>
                <a:lnTo>
                  <a:pt x="8457075" y="3680205"/>
                </a:lnTo>
                <a:lnTo>
                  <a:pt x="8835447" y="2407050"/>
                </a:lnTo>
                <a:lnTo>
                  <a:pt x="8358785" y="2407050"/>
                </a:lnTo>
                <a:cubicBezTo>
                  <a:pt x="8291204" y="2718368"/>
                  <a:pt x="8243034" y="2980476"/>
                  <a:pt x="8214276" y="3193374"/>
                </a:cubicBezTo>
                <a:cubicBezTo>
                  <a:pt x="8204750" y="3058636"/>
                  <a:pt x="8162743" y="2796528"/>
                  <a:pt x="8088255" y="2407050"/>
                </a:cubicBezTo>
                <a:close/>
                <a:moveTo>
                  <a:pt x="5920161" y="2407050"/>
                </a:moveTo>
                <a:lnTo>
                  <a:pt x="5920161" y="4402440"/>
                </a:lnTo>
                <a:lnTo>
                  <a:pt x="6439036" y="4402440"/>
                </a:lnTo>
                <a:lnTo>
                  <a:pt x="6439036" y="3547097"/>
                </a:lnTo>
                <a:lnTo>
                  <a:pt x="6649174" y="4402440"/>
                </a:lnTo>
                <a:lnTo>
                  <a:pt x="7185304" y="4402440"/>
                </a:lnTo>
                <a:lnTo>
                  <a:pt x="6859312" y="3307996"/>
                </a:lnTo>
                <a:lnTo>
                  <a:pt x="7156957" y="2407050"/>
                </a:lnTo>
                <a:lnTo>
                  <a:pt x="6670126" y="2407050"/>
                </a:lnTo>
                <a:lnTo>
                  <a:pt x="6439036" y="3182282"/>
                </a:lnTo>
                <a:lnTo>
                  <a:pt x="6439036" y="2407050"/>
                </a:lnTo>
                <a:close/>
                <a:moveTo>
                  <a:pt x="4558086" y="2407050"/>
                </a:moveTo>
                <a:lnTo>
                  <a:pt x="4558086" y="4402440"/>
                </a:lnTo>
                <a:lnTo>
                  <a:pt x="4991919" y="4402440"/>
                </a:lnTo>
                <a:lnTo>
                  <a:pt x="4991919" y="3495333"/>
                </a:lnTo>
                <a:lnTo>
                  <a:pt x="5261834" y="4402440"/>
                </a:lnTo>
                <a:lnTo>
                  <a:pt x="5716620" y="4402440"/>
                </a:lnTo>
                <a:lnTo>
                  <a:pt x="5716620" y="2407050"/>
                </a:lnTo>
                <a:lnTo>
                  <a:pt x="5282785" y="2407050"/>
                </a:lnTo>
                <a:lnTo>
                  <a:pt x="5282785" y="3305530"/>
                </a:lnTo>
                <a:lnTo>
                  <a:pt x="4991919" y="2407050"/>
                </a:lnTo>
                <a:close/>
                <a:moveTo>
                  <a:pt x="3419184" y="2407050"/>
                </a:moveTo>
                <a:lnTo>
                  <a:pt x="3154508" y="4402440"/>
                </a:lnTo>
                <a:lnTo>
                  <a:pt x="3690947" y="4402440"/>
                </a:lnTo>
                <a:lnTo>
                  <a:pt x="3722144" y="4043788"/>
                </a:lnTo>
                <a:lnTo>
                  <a:pt x="3907748" y="4043788"/>
                </a:lnTo>
                <a:lnTo>
                  <a:pt x="3935595" y="4402440"/>
                </a:lnTo>
                <a:lnTo>
                  <a:pt x="4465870" y="4402440"/>
                </a:lnTo>
                <a:lnTo>
                  <a:pt x="4169150" y="2407050"/>
                </a:lnTo>
                <a:close/>
                <a:moveTo>
                  <a:pt x="1872035" y="2407050"/>
                </a:moveTo>
                <a:lnTo>
                  <a:pt x="1872035" y="4402440"/>
                </a:lnTo>
                <a:lnTo>
                  <a:pt x="2390911" y="4402440"/>
                </a:lnTo>
                <a:lnTo>
                  <a:pt x="2390911" y="3564352"/>
                </a:lnTo>
                <a:lnTo>
                  <a:pt x="2546204" y="3564352"/>
                </a:lnTo>
                <a:lnTo>
                  <a:pt x="2546204" y="4402440"/>
                </a:lnTo>
                <a:lnTo>
                  <a:pt x="3065079" y="4402440"/>
                </a:lnTo>
                <a:lnTo>
                  <a:pt x="3065079" y="2407050"/>
                </a:lnTo>
                <a:lnTo>
                  <a:pt x="2546204" y="2407050"/>
                </a:lnTo>
                <a:lnTo>
                  <a:pt x="2546204" y="3120658"/>
                </a:lnTo>
                <a:lnTo>
                  <a:pt x="2390911" y="3120658"/>
                </a:lnTo>
                <a:lnTo>
                  <a:pt x="2390911" y="2407050"/>
                </a:lnTo>
                <a:close/>
                <a:moveTo>
                  <a:pt x="621247" y="2407050"/>
                </a:moveTo>
                <a:lnTo>
                  <a:pt x="621247" y="2806375"/>
                </a:lnTo>
                <a:lnTo>
                  <a:pt x="928135" y="2806375"/>
                </a:lnTo>
                <a:lnTo>
                  <a:pt x="928135" y="4402440"/>
                </a:lnTo>
                <a:lnTo>
                  <a:pt x="1447010" y="4402440"/>
                </a:lnTo>
                <a:lnTo>
                  <a:pt x="1447010" y="2806375"/>
                </a:lnTo>
                <a:lnTo>
                  <a:pt x="1755131" y="2806375"/>
                </a:lnTo>
                <a:lnTo>
                  <a:pt x="1755131" y="2407050"/>
                </a:lnTo>
                <a:close/>
                <a:moveTo>
                  <a:pt x="9505965" y="2365146"/>
                </a:moveTo>
                <a:cubicBezTo>
                  <a:pt x="9393398" y="2365146"/>
                  <a:pt x="9294799" y="2383633"/>
                  <a:pt x="9210169" y="2420608"/>
                </a:cubicBezTo>
                <a:cubicBezTo>
                  <a:pt x="9125538" y="2457582"/>
                  <a:pt x="9058367" y="2510579"/>
                  <a:pt x="9008658" y="2579598"/>
                </a:cubicBezTo>
                <a:cubicBezTo>
                  <a:pt x="8958947" y="2648617"/>
                  <a:pt x="8929368" y="2724826"/>
                  <a:pt x="8919919" y="2808224"/>
                </a:cubicBezTo>
                <a:cubicBezTo>
                  <a:pt x="8910469" y="2891622"/>
                  <a:pt x="8905745" y="3033563"/>
                  <a:pt x="8905745" y="3234046"/>
                </a:cubicBezTo>
                <a:lnTo>
                  <a:pt x="8905745" y="3575444"/>
                </a:lnTo>
                <a:cubicBezTo>
                  <a:pt x="8905745" y="3780858"/>
                  <a:pt x="8910675" y="3924648"/>
                  <a:pt x="8920535" y="4006813"/>
                </a:cubicBezTo>
                <a:cubicBezTo>
                  <a:pt x="8930395" y="4088979"/>
                  <a:pt x="8961207" y="4164982"/>
                  <a:pt x="9012971" y="4234822"/>
                </a:cubicBezTo>
                <a:cubicBezTo>
                  <a:pt x="9064736" y="4304663"/>
                  <a:pt x="9133138" y="4357044"/>
                  <a:pt x="9218180" y="4391964"/>
                </a:cubicBezTo>
                <a:cubicBezTo>
                  <a:pt x="9303221" y="4426884"/>
                  <a:pt x="9399149" y="4444344"/>
                  <a:pt x="9505965" y="4444344"/>
                </a:cubicBezTo>
                <a:cubicBezTo>
                  <a:pt x="9618531" y="4444344"/>
                  <a:pt x="9717130" y="4425857"/>
                  <a:pt x="9801760" y="4388883"/>
                </a:cubicBezTo>
                <a:cubicBezTo>
                  <a:pt x="9886391" y="4351908"/>
                  <a:pt x="9953561" y="4298911"/>
                  <a:pt x="10003271" y="4229893"/>
                </a:cubicBezTo>
                <a:cubicBezTo>
                  <a:pt x="10052981" y="4160874"/>
                  <a:pt x="10082560" y="4084665"/>
                  <a:pt x="10092010" y="4001267"/>
                </a:cubicBezTo>
                <a:cubicBezTo>
                  <a:pt x="10101459" y="3917869"/>
                  <a:pt x="10106183" y="3775928"/>
                  <a:pt x="10106183" y="3575444"/>
                </a:cubicBezTo>
                <a:lnTo>
                  <a:pt x="10106183" y="3234046"/>
                </a:lnTo>
                <a:cubicBezTo>
                  <a:pt x="10106183" y="3028633"/>
                  <a:pt x="10101253" y="2884843"/>
                  <a:pt x="10091393" y="2802677"/>
                </a:cubicBezTo>
                <a:cubicBezTo>
                  <a:pt x="10081533" y="2720512"/>
                  <a:pt x="10050721" y="2644509"/>
                  <a:pt x="9998957" y="2574668"/>
                </a:cubicBezTo>
                <a:cubicBezTo>
                  <a:pt x="9947193" y="2504828"/>
                  <a:pt x="9878790" y="2452447"/>
                  <a:pt x="9793749" y="2417527"/>
                </a:cubicBezTo>
                <a:cubicBezTo>
                  <a:pt x="9708708" y="2382606"/>
                  <a:pt x="9612780" y="2365146"/>
                  <a:pt x="9505965" y="236514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83166" y="15532"/>
            <a:ext cx="9408834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/>
          <p:nvPr/>
        </p:nvSpPr>
        <p:spPr>
          <a:xfrm>
            <a:off x="1774498" y="1139946"/>
            <a:ext cx="4483427" cy="61436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vi-V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Mục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đích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nghiên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cứu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9413" y="2228850"/>
            <a:ext cx="91059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ngôn ngữ LaTeX, bao gồm cú pháp, cấu trúc tài liệu và các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LaTeX để biên soạn tài liệu hỗ trợ học tập cho môn Cơ sở dữ liệu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 một tài liệu học tập chất lượng, dễ đọc và dễ sử dụng cho sinh viên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học môn Cơ sở dữ liệu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1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83166" y="15532"/>
            <a:ext cx="9408834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/>
          <p:nvPr/>
        </p:nvSpPr>
        <p:spPr>
          <a:xfrm>
            <a:off x="1774498" y="1139946"/>
            <a:ext cx="5240665" cy="59485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vi-V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Phạm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vi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nghiên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cứu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08" y="2565303"/>
            <a:ext cx="4541044" cy="2840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2565303"/>
            <a:ext cx="4541044" cy="28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3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83166" y="15532"/>
            <a:ext cx="9408834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/>
          <p:nvPr/>
        </p:nvSpPr>
        <p:spPr>
          <a:xfrm>
            <a:off x="1774498" y="1139946"/>
            <a:ext cx="3954790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vi-V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Kết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cấu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đồ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Text Box 6"/>
          <p:cNvSpPr txBox="1"/>
          <p:nvPr/>
        </p:nvSpPr>
        <p:spPr>
          <a:xfrm>
            <a:off x="2783166" y="1139947"/>
            <a:ext cx="9175471" cy="571805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HƯƠNG 1: </a:t>
            </a:r>
            <a:r>
              <a:rPr lang="en-US"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ổng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</a:t>
            </a:r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HƯƠNG 2: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Nghiên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cứu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lý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thuyết</a:t>
            </a:r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HƯƠNG 3: </a:t>
            </a:r>
            <a:r>
              <a:rPr lang="en-US"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iên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tài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liệu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hỗ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trợ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học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tập</a:t>
            </a: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môn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cơ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sở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dữ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liệu</a:t>
            </a:r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HƯƠNG 4: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quả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nghiên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cứu</a:t>
            </a:r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HƯƠNG 5: </a:t>
            </a:r>
            <a:r>
              <a:rPr lang="en-US" sz="24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ết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luận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và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hướng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phát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triển</a:t>
            </a:r>
            <a:endParaRPr lang="en-US" sz="2400" b="1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37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91571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NGÔN NGỮ DÙNG ĐỂ XÂY DỰNG DEMO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32" y="1421508"/>
            <a:ext cx="5320389" cy="2021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1090" y="3553428"/>
            <a:ext cx="40475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7407" y="3541853"/>
            <a:ext cx="47292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86" y="1824202"/>
            <a:ext cx="1928004" cy="17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 CỤ</a:t>
            </a:r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DÙNG ĐỂ XÂY DỰNG DEMO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8320" y="3541853"/>
            <a:ext cx="4474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6302" y="3541853"/>
            <a:ext cx="493034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87" y="1556840"/>
            <a:ext cx="5104321" cy="19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Cấu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trúc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của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thư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mục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tài</a:t>
            </a:r>
            <a:r>
              <a:rPr lang="en-US" alt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liệu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88" y="2619725"/>
            <a:ext cx="1445934" cy="377199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7497792" y="2585327"/>
            <a:ext cx="2979306" cy="1026687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(image)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>
          <a:xfrm>
            <a:off x="4329675" y="2769774"/>
            <a:ext cx="3168117" cy="3288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512940" y="3733681"/>
            <a:ext cx="2979306" cy="818006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(1-7)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/>
          <p:cNvCxnSpPr>
            <a:stCxn id="25" idx="1"/>
            <a:endCxn id="19" idx="1"/>
          </p:cNvCxnSpPr>
          <p:nvPr/>
        </p:nvCxnSpPr>
        <p:spPr>
          <a:xfrm>
            <a:off x="4873456" y="4123169"/>
            <a:ext cx="2639484" cy="1951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 rot="10800000">
            <a:off x="4373396" y="3045689"/>
            <a:ext cx="500060" cy="2154960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512939" y="4679019"/>
            <a:ext cx="2979307" cy="818006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main.tex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>
            <a:endCxn id="29" idx="1"/>
          </p:cNvCxnSpPr>
          <p:nvPr/>
        </p:nvCxnSpPr>
        <p:spPr>
          <a:xfrm flipV="1">
            <a:off x="4344822" y="5088022"/>
            <a:ext cx="3168117" cy="3885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497792" y="5573718"/>
            <a:ext cx="2979307" cy="818006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Left Brace 35"/>
          <p:cNvSpPr/>
          <p:nvPr/>
        </p:nvSpPr>
        <p:spPr>
          <a:xfrm rot="10800000">
            <a:off x="4366103" y="5736984"/>
            <a:ext cx="384340" cy="618029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6" idx="1"/>
            <a:endCxn id="35" idx="1"/>
          </p:cNvCxnSpPr>
          <p:nvPr/>
        </p:nvCxnSpPr>
        <p:spPr>
          <a:xfrm flipV="1">
            <a:off x="4750443" y="5982721"/>
            <a:ext cx="2747349" cy="632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5" grpId="0" animBg="1"/>
      <p:bldP spid="29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98" y="73405"/>
            <a:ext cx="1008668" cy="10086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74498" y="15532"/>
            <a:ext cx="10417502" cy="106654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LATEX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BIÊN SOẠN TÀI LIỆU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HỌC TẬP MÔN CƠ SỞ DỮ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 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2DB253D5-1F72-44B1-A390-A651E591B980}"/>
              </a:ext>
            </a:extLst>
          </p:cNvPr>
          <p:cNvSpPr/>
          <p:nvPr/>
        </p:nvSpPr>
        <p:spPr>
          <a:xfrm>
            <a:off x="3843443" y="1082072"/>
            <a:ext cx="6279611" cy="573107"/>
          </a:xfrm>
          <a:prstGeom prst="roundRect">
            <a:avLst/>
          </a:prstGeom>
          <a:solidFill>
            <a:schemeClr val="accent6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BIÊN SOẠN TÀI LIỆU CSDL</a:t>
            </a:r>
            <a:endParaRPr lang="vi-V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/>
          <p:nvPr/>
        </p:nvSpPr>
        <p:spPr>
          <a:xfrm>
            <a:off x="1774497" y="1655179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Quá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trình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biên</a:t>
            </a:r>
            <a:r>
              <a:rPr lang="en-US" sz="28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soạn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Text Box 6"/>
          <p:cNvSpPr txBox="1"/>
          <p:nvPr/>
        </p:nvSpPr>
        <p:spPr>
          <a:xfrm>
            <a:off x="1774497" y="2228285"/>
            <a:ext cx="5140652" cy="5827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2.1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Khởi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tạo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tài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 b="1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liệu</a:t>
            </a:r>
            <a:endParaRPr lang="en-US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57946" y="2257370"/>
            <a:ext cx="10659576" cy="4141878"/>
            <a:chOff x="757946" y="2257370"/>
            <a:chExt cx="10659576" cy="414187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46" y="2811019"/>
              <a:ext cx="7803212" cy="303458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9801" y="2257370"/>
              <a:ext cx="1587721" cy="4141878"/>
            </a:xfrm>
            <a:prstGeom prst="rect">
              <a:avLst/>
            </a:prstGeom>
          </p:spPr>
        </p:pic>
        <p:sp>
          <p:nvSpPr>
            <p:cNvPr id="46" name="Right Arrow 45"/>
            <p:cNvSpPr/>
            <p:nvPr/>
          </p:nvSpPr>
          <p:spPr>
            <a:xfrm>
              <a:off x="8202496" y="3379222"/>
              <a:ext cx="1284403" cy="1898175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0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335</TotalTime>
  <Words>1033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Corbel</vt:lpstr>
      <vt:lpstr>Times New Roman</vt:lpstr>
      <vt:lpstr>Wingdings</vt:lpstr>
      <vt:lpstr>Parallax</vt:lpstr>
      <vt:lpstr>TRƯỜNG ĐẠI HỌC TRÀ VINH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TRÀ VINH</dc:title>
  <dc:creator>Admin</dc:creator>
  <cp:lastModifiedBy>Admin</cp:lastModifiedBy>
  <cp:revision>34</cp:revision>
  <dcterms:created xsi:type="dcterms:W3CDTF">2025-01-08T12:58:22Z</dcterms:created>
  <dcterms:modified xsi:type="dcterms:W3CDTF">2025-01-08T18:33:32Z</dcterms:modified>
</cp:coreProperties>
</file>